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8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94660"/>
  </p:normalViewPr>
  <p:slideViewPr>
    <p:cSldViewPr snapToGrid="0">
      <p:cViewPr varScale="1">
        <p:scale>
          <a:sx n="65" d="100"/>
          <a:sy n="65" d="100"/>
        </p:scale>
        <p:origin x="7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3582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0280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6864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25238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11514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03702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3774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525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8192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176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5781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1865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8344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4716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3509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3073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8A9C0-2B50-476A-9B31-5F81483B2446}" type="datetimeFigureOut">
              <a:rPr lang="ru-RU" smtClean="0"/>
              <a:t>16.04.2024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F04EF2A-BA87-4039-94A9-4C36371774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1436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1EEE3C-31C8-8254-C8E4-D97D673A30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1006" y="1166219"/>
            <a:ext cx="8915399" cy="2262781"/>
          </a:xfrm>
        </p:spPr>
        <p:txBody>
          <a:bodyPr anchor="ctr"/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Принципы делового общения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117269-63B8-F54E-8987-BA146322E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0307"/>
            <a:ext cx="6194073" cy="132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408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1AED0A-8DC4-ED2C-23A4-FD96CCD92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1196" y="107916"/>
            <a:ext cx="8911687" cy="838862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Пример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F19FFB-63B4-1776-8578-07DF0F817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117" y="753979"/>
            <a:ext cx="11312883" cy="5996105"/>
          </a:xfrm>
        </p:spPr>
        <p:txBody>
          <a:bodyPr>
            <a:normAutofit fontScale="85000" lnSpcReduction="10000"/>
          </a:bodyPr>
          <a:lstStyle/>
          <a:p>
            <a:r>
              <a:rPr lang="ru-RU" dirty="0">
                <a:solidFill>
                  <a:schemeClr val="tx1"/>
                </a:solidFill>
              </a:rPr>
              <a:t>Представим, что Анна является руководителем отдела маркетинга в небольшой компании. Она осознает, что для дальнейшего профессионального роста и успешного управления отделом ей необходимо активно использовать свои внутренние ресурсы.</a:t>
            </a:r>
          </a:p>
          <a:p>
            <a:r>
              <a:rPr lang="ru-RU" dirty="0">
                <a:solidFill>
                  <a:schemeClr val="tx1"/>
                </a:solidFill>
              </a:rPr>
              <a:t>1. Самоанализ и самосознание: Анна проводит глубокий самоанализ, выявляя свои сильные и слабые стороны. Она понимает, что, хотя у нее уже есть опыт в управлении, ей нужно улучшить свои навыки в области делового анализа и стратегического планирования.</a:t>
            </a:r>
          </a:p>
          <a:p>
            <a:r>
              <a:rPr lang="ru-RU" dirty="0">
                <a:solidFill>
                  <a:schemeClr val="tx1"/>
                </a:solidFill>
              </a:rPr>
              <a:t>2. Развитие лидерских навыков: Анна решает активно развивать свои лидерские навыки. Она начинает читать книги о лидерстве, посещать онлайн-курсы и тренинги по управлению персоналом. Она также обращается к опытным коллегам за советом и просит обратную связь о своей работе.</a:t>
            </a:r>
          </a:p>
          <a:p>
            <a:r>
              <a:rPr lang="ru-RU" dirty="0">
                <a:solidFill>
                  <a:schemeClr val="tx1"/>
                </a:solidFill>
              </a:rPr>
              <a:t>3. Управление эмоциями: Анна осознает важность эмоционального интеллекта в ее роли руководителя. Она начинает практиковать методы саморегуляции, улучшает свои навыки эмпатии и учится эффективно общаться с членами своей команды.</a:t>
            </a:r>
          </a:p>
          <a:p>
            <a:r>
              <a:rPr lang="ru-RU" dirty="0">
                <a:solidFill>
                  <a:schemeClr val="tx1"/>
                </a:solidFill>
              </a:rPr>
              <a:t>4. Постоянное обучение и саморазвитие: Анна решает придерживаться принципа постоянного обучения. Она подписывается на журналы и блоги по маркетингу, регулярно посещает вебинары и конференции, чтобы быть в курсе последних тенденций в отрасли.</a:t>
            </a:r>
          </a:p>
          <a:p>
            <a:r>
              <a:rPr lang="ru-RU" dirty="0">
                <a:solidFill>
                  <a:schemeClr val="tx1"/>
                </a:solidFill>
              </a:rPr>
              <a:t>5. Управление стрессом и давлением: Анна понимает, что управление стрессом является неотъемлемой частью ее работы. Она начинает практиковать методы релаксации и медитации, улучшает свои навыки управления временем и </a:t>
            </a:r>
            <a:r>
              <a:rPr lang="ru-RU" dirty="0" err="1">
                <a:solidFill>
                  <a:schemeClr val="tx1"/>
                </a:solidFill>
              </a:rPr>
              <a:t>приоритизации</a:t>
            </a:r>
            <a:r>
              <a:rPr lang="ru-RU" dirty="0">
                <a:solidFill>
                  <a:schemeClr val="tx1"/>
                </a:solidFill>
              </a:rPr>
              <a:t> задач.</a:t>
            </a:r>
          </a:p>
          <a:p>
            <a:r>
              <a:rPr lang="ru-RU" dirty="0">
                <a:solidFill>
                  <a:schemeClr val="tx1"/>
                </a:solidFill>
              </a:rPr>
              <a:t>6. Построение сети контактов и отношений: Анна активно работает над построением сети контактов в отрасли. Она участвует в профессиональных мероприятиях, вступает в профессиональные сообщества и активно общается с другими специалистами в своей области.</a:t>
            </a:r>
            <a:br>
              <a:rPr lang="ru-RU" dirty="0">
                <a:solidFill>
                  <a:schemeClr val="tx1"/>
                </a:solidFill>
              </a:rPr>
            </a:br>
            <a:r>
              <a:rPr lang="ru-RU" dirty="0">
                <a:solidFill>
                  <a:schemeClr val="tx1"/>
                </a:solidFill>
              </a:rPr>
              <a:t>В результате активного использования своих внутренних ресурсов, Анна значительно повышает свою профессиональную компетентность, становится более эффективным руководителем и способствует росту и успеху своего отдела маркетинга</a:t>
            </a:r>
            <a:r>
              <a:rPr lang="ru-RU" b="0" i="0" dirty="0">
                <a:solidFill>
                  <a:schemeClr val="tx1"/>
                </a:solidFill>
                <a:effectLst/>
                <a:highlight>
                  <a:srgbClr val="F0F2F5"/>
                </a:highlight>
                <a:latin typeface="-apple-system"/>
              </a:rPr>
              <a:t>.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98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E1C57E-4C13-1B7C-F0DF-00E8C790F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85EAA3-7C02-7262-DDFD-98C451AB5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8168" y="1363579"/>
            <a:ext cx="9916444" cy="4547643"/>
          </a:xfrm>
        </p:spPr>
        <p:txBody>
          <a:bodyPr>
            <a:normAutofit/>
          </a:bodyPr>
          <a:lstStyle/>
          <a:p>
            <a:r>
              <a:rPr lang="ru-RU" dirty="0"/>
              <a:t>Примеры эффективного самоменеджмента как для отдельного лица, так и для руководителя, демонстрируют, как применение основных принципов этого подхода способствует достижению поставленных целей и оптимизации процессов работы. Установка SMART-целей, планирование времени, управление задачами, оптимизация процессов, управление энергией, поддержание баланса между работой и личной жизнью, саморазвитие и оценка результатов играют ключевую роль в повышении производительности, эффективности и уровня удовлетворенности как на индивидуальном, так и на коллективном уровне. Эффективный самоменеджмент требует постоянной </a:t>
            </a:r>
            <a:r>
              <a:rPr lang="ru-RU" dirty="0" err="1"/>
              <a:t>саморефлексии</a:t>
            </a:r>
            <a:r>
              <a:rPr lang="ru-RU" dirty="0"/>
              <a:t>, самодисциплины и готовности к коррекции своих стратегий в соответствии с изменяющимися обстоятельствами. Путем постоянного совершенствования своих навыков и подходов к управлению, как отдельно взятым лицом, так и руководителем, можно достичь высоких результатов как в профессиональной, так и в личной сфере жизни.</a:t>
            </a:r>
          </a:p>
        </p:txBody>
      </p:sp>
    </p:spTree>
    <p:extLst>
      <p:ext uri="{BB962C8B-B14F-4D97-AF65-F5344CB8AC3E}">
        <p14:creationId xmlns:p14="http://schemas.microsoft.com/office/powerpoint/2010/main" val="515224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B21EB726-CC08-BA72-1314-B693F9394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473" y="2788555"/>
            <a:ext cx="8911687" cy="1280890"/>
          </a:xfrm>
        </p:spPr>
        <p:txBody>
          <a:bodyPr/>
          <a:lstStyle/>
          <a:p>
            <a:pPr algn="ctr"/>
            <a:r>
              <a:rPr lang="ru-RU" dirty="0"/>
              <a:t>Эффективный самоменеджмент</a:t>
            </a:r>
          </a:p>
        </p:txBody>
      </p:sp>
    </p:spTree>
    <p:extLst>
      <p:ext uri="{BB962C8B-B14F-4D97-AF65-F5344CB8AC3E}">
        <p14:creationId xmlns:p14="http://schemas.microsoft.com/office/powerpoint/2010/main" val="2473706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>
            <a:extLst>
              <a:ext uri="{FF2B5EF4-FFF2-40B4-BE49-F238E27FC236}">
                <a16:creationId xmlns:a16="http://schemas.microsoft.com/office/drawing/2014/main" id="{DE139A4D-A915-2265-C521-F5D107298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2126" y="753980"/>
            <a:ext cx="8117306" cy="505326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Эффективный самоменеджмент играет важную роль в достижении личных и профессиональных целей. Вот несколько ключевых принципов и методов эффективного самоменеджмента:</a:t>
            </a:r>
          </a:p>
          <a:p>
            <a:r>
              <a:rPr lang="ru-RU" dirty="0"/>
              <a:t>Установка целей</a:t>
            </a:r>
          </a:p>
          <a:p>
            <a:r>
              <a:rPr lang="ru-RU" dirty="0"/>
              <a:t>Планирование времени</a:t>
            </a:r>
          </a:p>
          <a:p>
            <a:r>
              <a:rPr lang="ru-RU" dirty="0"/>
              <a:t>Управление задачами</a:t>
            </a:r>
          </a:p>
          <a:p>
            <a:r>
              <a:rPr lang="ru-RU" dirty="0"/>
              <a:t>Оптимизация процессов </a:t>
            </a:r>
          </a:p>
          <a:p>
            <a:r>
              <a:rPr lang="ru-RU" dirty="0"/>
              <a:t>Управление энергией</a:t>
            </a:r>
          </a:p>
          <a:p>
            <a:r>
              <a:rPr lang="ru-RU" dirty="0"/>
              <a:t>Поддержание баланса</a:t>
            </a:r>
          </a:p>
          <a:p>
            <a:r>
              <a:rPr lang="ru-RU" dirty="0"/>
              <a:t>Саморазвитие</a:t>
            </a:r>
          </a:p>
          <a:p>
            <a:r>
              <a:rPr lang="ru-RU" dirty="0"/>
              <a:t>Оценка и коррекция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8AA1434-BC4C-589C-ED6F-04D7966CE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37346"/>
            <a:ext cx="3727785" cy="406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624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BF940A-E745-8D11-252C-35FE99734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Установка целей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9A10CE-1797-68CC-007A-FA463704C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определите конкретные, измеримые, достижимые, реалистичные и ограниченные по времени (SMART) цели для себя. Это поможет вам иметь ясное представление о том, куда вы движетесь, и оценивать свой прогресс.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6AFC13A-E860-9AF1-B726-E1FFFD311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0912" y="3429000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966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EA99D2-9F90-E116-8EB0-D8C837354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Планирование времени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2FC059-77E0-629E-9CE6-75A4B3878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684422"/>
            <a:ext cx="8915400" cy="3777622"/>
          </a:xfrm>
        </p:spPr>
        <p:txBody>
          <a:bodyPr/>
          <a:lstStyle/>
          <a:p>
            <a:r>
              <a:rPr lang="ru-RU" dirty="0"/>
              <a:t>Разработайте план действий на день, неделю или месяц, определите приоритеты и распределите свое время между задачами эффективно. Используйте методы, такие как методика </a:t>
            </a:r>
            <a:r>
              <a:rPr lang="ru-RU" dirty="0" err="1"/>
              <a:t>Eisenhower</a:t>
            </a:r>
            <a:r>
              <a:rPr lang="ru-RU" dirty="0"/>
              <a:t> для </a:t>
            </a:r>
            <a:r>
              <a:rPr lang="ru-RU" dirty="0" err="1"/>
              <a:t>приоритизации</a:t>
            </a:r>
            <a:r>
              <a:rPr lang="ru-RU" dirty="0"/>
              <a:t> задач по важности и срочности.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42A877-A80C-E345-7A7C-33D8E514A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547" y="3142248"/>
            <a:ext cx="3621506" cy="362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09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B6C4F6-2B71-5CC8-1332-54751B644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Управление задачами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6C1190-634A-98A5-4647-BF96E2ABB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Используйте систему управления задачами, такую как GTD (</a:t>
            </a:r>
            <a:r>
              <a:rPr lang="ru-RU" dirty="0" err="1"/>
              <a:t>Getting</a:t>
            </a:r>
            <a:r>
              <a:rPr lang="ru-RU" dirty="0"/>
              <a:t> </a:t>
            </a:r>
            <a:r>
              <a:rPr lang="ru-RU" dirty="0" err="1"/>
              <a:t>Things</a:t>
            </a:r>
            <a:r>
              <a:rPr lang="ru-RU" dirty="0"/>
              <a:t> </a:t>
            </a:r>
            <a:r>
              <a:rPr lang="ru-RU" dirty="0" err="1"/>
              <a:t>Done</a:t>
            </a:r>
            <a:r>
              <a:rPr lang="ru-RU" dirty="0"/>
              <a:t>) или метод Канбан, чтобы структурировать свои задачи, следить за их выполнением и не упускать ни одной.</a:t>
            </a:r>
            <a:br>
              <a:rPr lang="ru-RU" dirty="0"/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2D0E4EA-658A-71A7-0F8D-AD2ED13B0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981" y="3429000"/>
            <a:ext cx="41529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602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F3DB29-EE81-438F-697A-863040DC9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Оптимизация процессов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4EE906-C53C-DE84-3DCC-E8E0820DC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Ищите способы оптимизации своих рабочих процессов. Это может включать в себя автоматизацию </a:t>
            </a:r>
            <a:r>
              <a:rPr lang="ru-RU" dirty="0" err="1"/>
              <a:t>рутиных</a:t>
            </a:r>
            <a:r>
              <a:rPr lang="ru-RU" dirty="0"/>
              <a:t> задач, использование эффективных инструментов и технологий, а также улучшение своих навыков работы с информацией.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78F168F-5C91-694B-FDB7-E79A3471F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411" y="3570317"/>
            <a:ext cx="4843462" cy="328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029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EDE550-EB71-D17E-30A0-415726AAC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Управление энергией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79B422-96B6-D2F7-A3F1-2DE021349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Учитывайте свою энергию и продуктивность в течение дня. Распределяйте свои задачи так, чтобы выполнить наиболее сложные и важные задачи в периоды вашего пика продуктивности, оставляя менее важные дела на менее энергичные моменты.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44523A0-C6D7-9FC6-7EEF-90D50B194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872" y="3879131"/>
            <a:ext cx="4352685" cy="297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52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3A632A-253B-8E4C-6190-9F4F412FC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Поддержание баланса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DAB14F-05F9-B472-9C21-81F7B28B7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Важно уделять внимание не только работе, но и другим аспектам жизни, таким как здоровье, отдых, личные отношения и хобби. Поддерживайте баланс между работой и личной жизнью, чтобы избежать выгорания и сохранить свою эффективность на долгосрочной основе.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CF81AE-E28D-AB28-ABB3-40F37AD03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2210" y="3916037"/>
            <a:ext cx="4563979" cy="282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374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16BCC18B-3A09-F664-731C-4C2997314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7234" y="1637071"/>
            <a:ext cx="8911687" cy="2432374"/>
          </a:xfrm>
        </p:spPr>
        <p:txBody>
          <a:bodyPr anchor="ctr">
            <a:normAutofit/>
          </a:bodyPr>
          <a:lstStyle/>
          <a:p>
            <a:r>
              <a:rPr lang="ru-RU" dirty="0"/>
              <a:t>Использование внутренних ресурсов руководителя как способ повышения профессиональной компетентности</a:t>
            </a:r>
          </a:p>
        </p:txBody>
      </p:sp>
    </p:spTree>
    <p:extLst>
      <p:ext uri="{BB962C8B-B14F-4D97-AF65-F5344CB8AC3E}">
        <p14:creationId xmlns:p14="http://schemas.microsoft.com/office/powerpoint/2010/main" val="353233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78C425-0F8B-A53D-784D-97F84D5F6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Саморазвитие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C6D6DD-212B-8FD6-5706-0F4A020FD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Инвестируйте в свое личное и профессиональное развитие, постоянно учите новому и совершенствуйте свои навыки. Это поможет вам расти как личность и профессионал, а также оставаться релевантным в быстро меняющемся мире.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1BC27AD-63CF-532B-A9DD-E4DAB42B6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4716" y="3562849"/>
            <a:ext cx="3319014" cy="3182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982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EC86C8-572E-8FAE-8721-242FAD36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Оценка и коррекция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451FAD-356D-7FD2-14DE-FBBC56F99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0875" y="1540189"/>
            <a:ext cx="8915400" cy="3777622"/>
          </a:xfrm>
        </p:spPr>
        <p:txBody>
          <a:bodyPr/>
          <a:lstStyle/>
          <a:p>
            <a:r>
              <a:rPr lang="ru-RU" dirty="0"/>
              <a:t>Регулярно оценивайте свой прогресс и результаты, анализируйте свои успехи и неудачи, и корректируйте свои подходы и стратегии в соответствии с полученным опытом.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838CC7-2BE7-5BE6-81F5-328A8B7E3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6778" y="3196389"/>
            <a:ext cx="4732421" cy="354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51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3E1044-E635-C4C0-5B7A-CCB89E6D5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1208" y="0"/>
            <a:ext cx="8911687" cy="1280890"/>
          </a:xfrm>
        </p:spPr>
        <p:txBody>
          <a:bodyPr/>
          <a:lstStyle/>
          <a:p>
            <a:pPr algn="ctr"/>
            <a:r>
              <a:rPr lang="ru-RU" dirty="0"/>
              <a:t>Пример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7EE7D8C-31B4-8C1D-417E-E7CFAF022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5979" y="733927"/>
            <a:ext cx="10483515" cy="612407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/>
              <a:t>Джейн является руководителем отдела маркетинга в крупной компании. Она успешно применяет принципы самоменеджмента для эффективного управления своим временем и ресурсами, а также для достижения стратегических целей своего отдела:</a:t>
            </a:r>
          </a:p>
          <a:p>
            <a:r>
              <a:rPr lang="ru-RU" dirty="0"/>
              <a:t>1. Установка SMART-целей: Джейн определяет конкретные цели для своего отдела, такие как увеличение общей конверсии на 15% за год. Она разбивает эту большую цель на более мелкие и измеряемые задачи для каждого члена своей команды.</a:t>
            </a:r>
          </a:p>
          <a:p>
            <a:r>
              <a:rPr lang="ru-RU" dirty="0"/>
              <a:t>2. Планирование времени: Джейн ежедневно выделяет время для стратегических совещаний с ключевыми сотрудниками, планирования кампаний и обсуждения текущих проектов. Она также регулярно обновляет свой календарь, чтобы быть в курсе всех предстоящих событий и важных встреч.</a:t>
            </a:r>
          </a:p>
          <a:p>
            <a:r>
              <a:rPr lang="ru-RU" dirty="0"/>
              <a:t>3. Управление задачами: Джейн использует систему управления задачами, чтобы распределять задания между членами своей команды, отслеживать прогресс и обеспечивать своевременное выполнение проектов. Она также регулярно проводит встречи статуса проектов для обмена информацией и решения любых проблем.</a:t>
            </a:r>
          </a:p>
          <a:p>
            <a:r>
              <a:rPr lang="ru-RU" dirty="0"/>
              <a:t>4. Оптимизация процессов: Джейн постоянно анализирует рабочие процессы в своем отделе и ищет способы их оптимизации. Она внедряет новые инструменты и технологии, которые помогают улучшить производительность и эффективность работы команды.</a:t>
            </a:r>
          </a:p>
          <a:p>
            <a:r>
              <a:rPr lang="ru-RU" dirty="0"/>
              <a:t>5. Управление энергией: Джейн понимает, что ее энергия и внимание - ценные ресурсы. Она распределяет свое время таким образом, чтобы сначала решать самые важные и стратегические задачи, а затем заниматься более оперативными вопросами.</a:t>
            </a:r>
          </a:p>
          <a:p>
            <a:r>
              <a:rPr lang="ru-RU" dirty="0"/>
              <a:t>6. Поддержание баланса: Джейн уделяет внимание не только работе, но и личной жизни. Она устанавливает границы между работой и отдыхом, чтобы избежать выгорания и сохранить свою продуктивность на долгосрочной основе.</a:t>
            </a:r>
          </a:p>
          <a:p>
            <a:r>
              <a:rPr lang="ru-RU" dirty="0"/>
              <a:t>7. Саморазвитие: Джейн постоянно работает над развитием своих лидерских и профессиональных навыков. Она читает книги, посещает семинары и обучающие курсы, чтобы быть в курсе последних тенденций в маркетинге и управлении.</a:t>
            </a:r>
          </a:p>
          <a:p>
            <a:r>
              <a:rPr lang="ru-RU" dirty="0"/>
              <a:t>8. Оценка и коррекция: Джейн регулярно оценивает эффективность своей работы и работы своего отдела. Она анализирует результаты кампаний, сравнивает их с целями и корректирует стратегию, если необходимо, чтобы достичь лучших результатов.</a:t>
            </a:r>
          </a:p>
          <a:p>
            <a:pPr marL="0" indent="0">
              <a:buNone/>
            </a:pPr>
            <a:r>
              <a:rPr lang="ru-RU" dirty="0"/>
              <a:t>Таким образом, благодаря эффективному </a:t>
            </a:r>
            <a:r>
              <a:rPr lang="ru-RU" dirty="0" err="1"/>
              <a:t>самоменеджменту</a:t>
            </a:r>
            <a:r>
              <a:rPr lang="ru-RU" dirty="0"/>
              <a:t> Джейн успешно управляет своим отделом, достигает стратегических целей компании и поддерживает баланс между работой и личной жизнью.</a:t>
            </a:r>
          </a:p>
        </p:txBody>
      </p:sp>
    </p:spTree>
    <p:extLst>
      <p:ext uri="{BB962C8B-B14F-4D97-AF65-F5344CB8AC3E}">
        <p14:creationId xmlns:p14="http://schemas.microsoft.com/office/powerpoint/2010/main" val="6224122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BCF018-D72C-5E95-810F-F1DD4C053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3156" y="126805"/>
            <a:ext cx="8911687" cy="1280890"/>
          </a:xfrm>
        </p:spPr>
        <p:txBody>
          <a:bodyPr/>
          <a:lstStyle/>
          <a:p>
            <a:pPr algn="ctr"/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DF75B4-A7F5-1DEB-F365-103C45BAB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3389" y="1572126"/>
            <a:ext cx="9451223" cy="4339096"/>
          </a:xfrm>
        </p:spPr>
        <p:txBody>
          <a:bodyPr/>
          <a:lstStyle/>
          <a:p>
            <a:r>
              <a:rPr lang="ru-RU" dirty="0"/>
              <a:t>Эффективный самоменеджмент играет ключевую роль в достижении личных и профессиональных целей. Он позволяет нам организовывать свое время, приоритизировать задачи, оптимизировать процессы работы и поддерживать баланс между личной жизнью и работой. Через установку SMART-целей, планирование времени, управление задачами, оптимизацию процессов, управление энергией, поддержание баланса, саморазвитие и постоянную оценку и коррекцию мы можем повысить свою продуктивность, эффективность и уровень удовлетворенности как в профессиональной, так и в личной сфере. Внедрение этих принципов и методов требует постоянного самосознания, самодисциплины и саморазвития, но оно приводит к значительному улучшению качества нашей жизни и достижению наших жизненных целей.</a:t>
            </a:r>
          </a:p>
        </p:txBody>
      </p:sp>
    </p:spTree>
    <p:extLst>
      <p:ext uri="{BB962C8B-B14F-4D97-AF65-F5344CB8AC3E}">
        <p14:creationId xmlns:p14="http://schemas.microsoft.com/office/powerpoint/2010/main" val="4058630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>
            <a:extLst>
              <a:ext uri="{FF2B5EF4-FFF2-40B4-BE49-F238E27FC236}">
                <a16:creationId xmlns:a16="http://schemas.microsoft.com/office/drawing/2014/main" id="{89BBAF13-DADF-489B-2F12-83C7D2345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6568" y="147483"/>
            <a:ext cx="10132142" cy="6592529"/>
          </a:xfrm>
        </p:spPr>
        <p:txBody>
          <a:bodyPr>
            <a:normAutofit/>
          </a:bodyPr>
          <a:lstStyle/>
          <a:p>
            <a:r>
              <a:rPr lang="ru-RU" dirty="0"/>
              <a:t>Использование внутренних ресурсов руководителя является ключевым элементом повышения их профессиональной компетентности. Вот как руководитель может использовать свои внутренние ресурсы для этой цели:</a:t>
            </a:r>
          </a:p>
          <a:p>
            <a:r>
              <a:rPr lang="ru-RU" sz="2000" dirty="0"/>
              <a:t>1. Самоанализ и самосознание:</a:t>
            </a:r>
          </a:p>
          <a:p>
            <a:r>
              <a:rPr lang="ru-RU" sz="2000" dirty="0"/>
              <a:t>2. Развитие лидерских навыков:</a:t>
            </a:r>
          </a:p>
          <a:p>
            <a:r>
              <a:rPr lang="ru-RU" sz="2000" dirty="0"/>
              <a:t>3. Управление эмоциями:</a:t>
            </a:r>
          </a:p>
          <a:p>
            <a:r>
              <a:rPr lang="ru-RU" sz="2000" dirty="0"/>
              <a:t>4. Постоянное обучение и саморазвитие</a:t>
            </a:r>
          </a:p>
          <a:p>
            <a:r>
              <a:rPr lang="ru-RU" sz="2000" dirty="0"/>
              <a:t>5. Управление стрессом и давлением.</a:t>
            </a:r>
          </a:p>
          <a:p>
            <a:r>
              <a:rPr lang="ru-RU" sz="2000" dirty="0"/>
              <a:t>6. Построение сети контактов и отношений.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9F72757-A7C5-F4E2-4297-D09B73254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607" y="3899106"/>
            <a:ext cx="5260257" cy="295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975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63751F-DE9C-F310-CE24-901EFAE8D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Самоанализ и самосознание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1D504B-25EA-7AF0-151C-7368E961B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Руководитель может провести анализ своих сильных и слабых сторон, определить области, в которых требуется развитие, и использовать это понимание для планирования своего профессионального роста.</a:t>
            </a:r>
            <a:br>
              <a:rPr lang="ru-RU" dirty="0"/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9B9452-BB36-E0B9-984C-0C7FB0BD7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036" y="3258138"/>
            <a:ext cx="4974752" cy="330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63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EE1370-B38A-3FF5-E7F4-79929D953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Развитие лидерских навыков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BE9D67-F4FE-DDC9-77AC-A300B0053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Руководитель может активно развивать свои лидерские навыки, используя свой внутренний ресурс </a:t>
            </a:r>
            <a:r>
              <a:rPr lang="ru-RU" dirty="0" err="1"/>
              <a:t>самомотивации</a:t>
            </a:r>
            <a:r>
              <a:rPr lang="ru-RU" dirty="0"/>
              <a:t> и целеустремленности. Это может включать в себя чтение книг, участие в тренингах, общение с опытными коллегами и применение новых навыков на практике.</a:t>
            </a:r>
            <a:br>
              <a:rPr lang="ru-RU" dirty="0"/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0906532-3A07-B7D0-9C32-8B19BAB30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0310" y="325202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11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885ACB-9B80-2E19-B51F-666E9AF3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Управление эмоциями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F70125-7281-1CA7-FCA6-C16AE6F4B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Эмоциональный интеллект играет важную роль в профессиональной компетентности руководителя. Он может использовать свой внутренний ресурс, чтобы развивать этот аспект, практикуя саморегуляцию, эмпатию и умение эффективно общаться с разными людьми.</a:t>
            </a:r>
            <a:br>
              <a:rPr lang="ru-RU" dirty="0"/>
            </a:br>
            <a:br>
              <a:rPr lang="ru-RU" dirty="0"/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4E4A39D-8EB9-8A52-C61E-98C33D541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2019"/>
            <a:ext cx="2875935" cy="397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091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B4DBF1-540E-1011-D2A5-6FD0B5542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Постоянное обучение и саморазвитие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F22E81-EF02-AEE2-B936-B411FCE41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Руководитель может активно стремиться к постоянному обучению и саморазвитию, используя свои внутренние ресурсы мотивации и целеустремленности. Это может включать в себя участие в профессиональных программам, чтение специализированной литературы, посещение конференций и многое другое.</a:t>
            </a:r>
            <a:br>
              <a:rPr lang="ru-RU" dirty="0"/>
            </a:br>
            <a:br>
              <a:rPr lang="ru-RU" dirty="0"/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5385ACE-379D-CCDF-48C8-46288B481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3881899"/>
            <a:ext cx="4328875" cy="297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99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4BAC5B-E668-4F05-9BA2-56D8DA9BB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Управление стрессом и давлением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2C6B29-9FD2-7A9E-69BF-FCC082AD8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Руководитель может использовать свои внутренние ресурсы для развития способностей управления стрессом и давлением, что позволит ему эффективно функционировать в условиях высокой нагрузки и неопределенности.</a:t>
            </a:r>
            <a:br>
              <a:rPr lang="ru-RU" dirty="0"/>
            </a:br>
            <a:br>
              <a:rPr lang="ru-RU" dirty="0"/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C9CB3DF-F937-99E7-48EC-30951143B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7419" y="3429000"/>
            <a:ext cx="3863993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65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8E591-BAED-CC5E-A946-2ABA49F45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Построение сети контактов и отношений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EB1605-B34B-7F09-EB0A-48C4A8472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Установление и поддержание позитивных отношений с коллегами, наставниками и другими профессионалами в отрасли может быть важным ресурсом для профессионального роста руководителя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8FD2FC-77C7-86CB-7684-74F7AC3ED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975" y="3674806"/>
            <a:ext cx="4010025" cy="304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90C28A1-CE18-F1A7-B827-AEDFD84A5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3815" y="3674804"/>
            <a:ext cx="4569713" cy="304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362198"/>
      </p:ext>
    </p:extLst>
  </p:cSld>
  <p:clrMapOvr>
    <a:masterClrMapping/>
  </p:clrMapOvr>
</p:sld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Легкий дым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TM02892315[[fn=Легкий дым]]</Template>
  <TotalTime>176</TotalTime>
  <Words>1523</Words>
  <Application>Microsoft Office PowerPoint</Application>
  <PresentationFormat>Широкоэкранный</PresentationFormat>
  <Paragraphs>70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8" baseType="lpstr">
      <vt:lpstr>-apple-system</vt:lpstr>
      <vt:lpstr>Arial</vt:lpstr>
      <vt:lpstr>Century Gothic</vt:lpstr>
      <vt:lpstr>Wingdings 3</vt:lpstr>
      <vt:lpstr>Легкий дым</vt:lpstr>
      <vt:lpstr>Принципы делового общения</vt:lpstr>
      <vt:lpstr>Использование внутренних ресурсов руководителя как способ повышения профессиональной компетентности</vt:lpstr>
      <vt:lpstr>Презентация PowerPoint</vt:lpstr>
      <vt:lpstr>Самоанализ и самосознание</vt:lpstr>
      <vt:lpstr>Развитие лидерских навыков</vt:lpstr>
      <vt:lpstr>Управление эмоциями</vt:lpstr>
      <vt:lpstr>Постоянное обучение и саморазвитие</vt:lpstr>
      <vt:lpstr>Управление стрессом и давлением</vt:lpstr>
      <vt:lpstr>Построение сети контактов и отношений</vt:lpstr>
      <vt:lpstr>Пример</vt:lpstr>
      <vt:lpstr>Вывод</vt:lpstr>
      <vt:lpstr>Эффективный самоменеджмент</vt:lpstr>
      <vt:lpstr>Презентация PowerPoint</vt:lpstr>
      <vt:lpstr>Установка целей</vt:lpstr>
      <vt:lpstr>Планирование времени</vt:lpstr>
      <vt:lpstr>Управление задачами</vt:lpstr>
      <vt:lpstr>Оптимизация процессов</vt:lpstr>
      <vt:lpstr>Управление энергией</vt:lpstr>
      <vt:lpstr>Поддержание баланса</vt:lpstr>
      <vt:lpstr>Саморазвитие</vt:lpstr>
      <vt:lpstr>Оценка и коррекция</vt:lpstr>
      <vt:lpstr>Пример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Принципы делового общения</dc:title>
  <dc:creator>Обучающийся</dc:creator>
  <cp:lastModifiedBy>Обучающийся</cp:lastModifiedBy>
  <cp:revision>10</cp:revision>
  <dcterms:created xsi:type="dcterms:W3CDTF">2024-04-09T04:09:29Z</dcterms:created>
  <dcterms:modified xsi:type="dcterms:W3CDTF">2024-04-16T04:20:49Z</dcterms:modified>
</cp:coreProperties>
</file>

<file path=docProps/thumbnail.jpeg>
</file>